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308" r:id="rId3"/>
    <p:sldId id="282" r:id="rId4"/>
    <p:sldId id="297" r:id="rId5"/>
    <p:sldId id="280" r:id="rId6"/>
    <p:sldId id="287" r:id="rId7"/>
    <p:sldId id="257" r:id="rId8"/>
    <p:sldId id="258" r:id="rId9"/>
    <p:sldId id="259" r:id="rId10"/>
    <p:sldId id="260" r:id="rId11"/>
    <p:sldId id="261" r:id="rId12"/>
    <p:sldId id="294" r:id="rId13"/>
    <p:sldId id="267" r:id="rId14"/>
    <p:sldId id="269" r:id="rId15"/>
    <p:sldId id="270" r:id="rId16"/>
    <p:sldId id="274" r:id="rId17"/>
    <p:sldId id="277" r:id="rId18"/>
    <p:sldId id="276" r:id="rId19"/>
    <p:sldId id="273" r:id="rId20"/>
    <p:sldId id="278" r:id="rId21"/>
    <p:sldId id="279" r:id="rId22"/>
    <p:sldId id="272" r:id="rId23"/>
    <p:sldId id="271" r:id="rId24"/>
    <p:sldId id="301" r:id="rId25"/>
    <p:sldId id="302" r:id="rId26"/>
    <p:sldId id="306" r:id="rId27"/>
    <p:sldId id="303" r:id="rId28"/>
    <p:sldId id="305" r:id="rId29"/>
    <p:sldId id="307" r:id="rId30"/>
    <p:sldId id="290" r:id="rId31"/>
    <p:sldId id="291" r:id="rId32"/>
    <p:sldId id="289" r:id="rId33"/>
    <p:sldId id="27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93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0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18E88-7A37-4013-8E43-095633DB6FDB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11C4A-200B-4FF8-81EA-AE06497AC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6F82-267F-432A-9963-2CF4FC61725C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EA1C-4FF3-4D4C-B08B-464C59593468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3CAE-4181-43DD-8405-67F9D5474982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A74C-93A8-407B-A2C5-9787642B2DDA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2CDC-7291-4879-AF25-4631EEC2F11C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97600-26D4-48EC-B5DA-16C282EC18C0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264D-FC61-45B1-9DAE-3A2767E21144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154F-D28C-4A1E-A817-1FE966E464D5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AD596-6449-471D-92B9-0EEF262B9314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95A1-7CDC-47A3-8982-E5387B1D6824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D2E-A05B-4D3F-A3E9-D77EDA72958F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951E3-CDEB-49EB-B438-4DF6CD7C7596}" type="datetime1">
              <a:rPr lang="en-IN" smtClean="0"/>
              <a:pPr/>
              <a:t>17-05-2016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CF0EA-1400-42F8-927F-4F8D9F447CE9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208823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itchFamily="34" charset="0"/>
              </a:rPr>
              <a:t>Mixed waste dumping in </a:t>
            </a:r>
            <a:r>
              <a:rPr lang="en-US" dirty="0" err="1" smtClean="0">
                <a:latin typeface="Arial Rounded MT Bold" pitchFamily="34" charset="0"/>
              </a:rPr>
              <a:t>Belhalli</a:t>
            </a:r>
            <a:r>
              <a:rPr lang="en-US" dirty="0" smtClean="0">
                <a:latin typeface="Arial Rounded MT Bold" pitchFamily="34" charset="0"/>
              </a:rPr>
              <a:t> quarry pits, Bangalore 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8136904" cy="3456384"/>
          </a:xfrm>
        </p:spPr>
        <p:txBody>
          <a:bodyPr>
            <a:noAutofit/>
          </a:bodyPr>
          <a:lstStyle/>
          <a:p>
            <a:pPr marL="342900" lvl="0" indent="-342900"/>
            <a:r>
              <a:rPr lang="en-US" sz="2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Almitra</a:t>
            </a:r>
            <a:r>
              <a:rPr 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 H  Patel</a:t>
            </a:r>
          </a:p>
          <a:p>
            <a:pPr marL="342900" lvl="0" indent="-342900"/>
            <a:r>
              <a:rPr 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Member, Supreme Court Committee for Solid Waste Management in Class 1 Cities </a:t>
            </a:r>
          </a:p>
          <a:p>
            <a:pPr marL="342900" lvl="0" indent="-342900"/>
            <a:r>
              <a:rPr lang="en-US" sz="2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11 May 2016</a:t>
            </a:r>
            <a:endParaRPr lang="en-US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lvl="0" indent="-342900"/>
            <a:r>
              <a:rPr 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almitrapatel@rediffmail.com </a:t>
            </a:r>
          </a:p>
          <a:p>
            <a:pPr marL="342900" lvl="0" indent="-342900"/>
            <a:r>
              <a:rPr 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www.almitrapatel.com</a:t>
            </a:r>
          </a:p>
          <a:p>
            <a:endParaRPr lang="en-IN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Using coarse organics as cover would help compost the dumped waste and make later </a:t>
            </a:r>
            <a:r>
              <a:rPr lang="en-IN" dirty="0" err="1" smtClean="0"/>
              <a:t>biomining</a:t>
            </a:r>
            <a:r>
              <a:rPr lang="en-IN" dirty="0" smtClean="0"/>
              <a:t> easier.</a:t>
            </a:r>
            <a:endParaRPr lang="en-IN" dirty="0"/>
          </a:p>
        </p:txBody>
      </p:sp>
      <p:pic>
        <p:nvPicPr>
          <p:cNvPr id="4098" name="Picture 2" descr="E:\DCIM\102CANON\IMG_07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060848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Plastic is also draped in deep pockets on the quarry floor.</a:t>
            </a:r>
            <a:endParaRPr lang="en-IN" dirty="0"/>
          </a:p>
        </p:txBody>
      </p:sp>
      <p:pic>
        <p:nvPicPr>
          <p:cNvPr id="5122" name="Picture 2" descr="E:\DCIM\102CANON\IMG_07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The weak plastic is easily  punctured in many places, with some big holes </a:t>
            </a:r>
            <a:endParaRPr lang="en-IN" dirty="0"/>
          </a:p>
        </p:txBody>
      </p:sp>
      <p:pic>
        <p:nvPicPr>
          <p:cNvPr id="38914" name="Picture 2" descr="E:\DCIM\102CANON\IMG_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Shot-</a:t>
            </a:r>
            <a:r>
              <a:rPr lang="en-IN" dirty="0" err="1" smtClean="0"/>
              <a:t>creting</a:t>
            </a:r>
            <a:r>
              <a:rPr lang="en-IN" dirty="0" smtClean="0"/>
              <a:t> over </a:t>
            </a:r>
            <a:r>
              <a:rPr lang="en-IN" dirty="0" err="1" smtClean="0"/>
              <a:t>weldmesh</a:t>
            </a:r>
            <a:r>
              <a:rPr lang="en-IN" dirty="0" smtClean="0"/>
              <a:t> is being done along the bottom wall of the quarry</a:t>
            </a:r>
            <a:endParaRPr lang="en-IN" dirty="0"/>
          </a:p>
        </p:txBody>
      </p:sp>
      <p:pic>
        <p:nvPicPr>
          <p:cNvPr id="11266" name="Picture 2" descr="E:\DCIM\102CANON\IMG_0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13</a:t>
            </a:fld>
            <a:endParaRPr lang="en-I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Continuously for a few feet</a:t>
            </a:r>
            <a:endParaRPr lang="en-IN" dirty="0"/>
          </a:p>
        </p:txBody>
      </p:sp>
      <p:pic>
        <p:nvPicPr>
          <p:cNvPr id="13314" name="Picture 2" descr="E:\DCIM\102CANON\IMG_07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14</a:t>
            </a:fld>
            <a:endParaRPr lang="en-I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Without first removing fractured rock</a:t>
            </a:r>
            <a:endParaRPr lang="en-IN" dirty="0"/>
          </a:p>
        </p:txBody>
      </p:sp>
      <p:pic>
        <p:nvPicPr>
          <p:cNvPr id="14338" name="Picture 2" descr="E:\DCIM\102CANON\IMG_07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The loose upper rock is most dangerous</a:t>
            </a:r>
            <a:endParaRPr lang="en-IN" dirty="0"/>
          </a:p>
        </p:txBody>
      </p:sp>
      <p:pic>
        <p:nvPicPr>
          <p:cNvPr id="18434" name="Picture 2" descr="E:\DCIM\102CANON\IMG_07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16</a:t>
            </a:fld>
            <a:endParaRPr lang="en-I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mtClean="0"/>
              <a:t>As fractured </a:t>
            </a:r>
            <a:r>
              <a:rPr lang="en-IN" dirty="0" smtClean="0"/>
              <a:t>giant boulders</a:t>
            </a:r>
            <a:endParaRPr lang="en-IN" dirty="0"/>
          </a:p>
        </p:txBody>
      </p:sp>
      <p:pic>
        <p:nvPicPr>
          <p:cNvPr id="21506" name="Picture 2" descr="E:\DCIM\102CANON\IMG_07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can fall any time</a:t>
            </a:r>
            <a:endParaRPr lang="en-IN" dirty="0"/>
          </a:p>
        </p:txBody>
      </p:sp>
      <p:pic>
        <p:nvPicPr>
          <p:cNvPr id="20482" name="Picture 2" descr="E:\DCIM\102CANON\IMG_07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18</a:t>
            </a:fld>
            <a:endParaRPr lang="en-I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Rocks falling onto the quarry floor.</a:t>
            </a:r>
            <a:endParaRPr lang="en-IN" dirty="0"/>
          </a:p>
        </p:txBody>
      </p:sp>
      <p:pic>
        <p:nvPicPr>
          <p:cNvPr id="17410" name="Picture 2" descr="E:\DCIM\102CANON\IMG_07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19</a:t>
            </a:fld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Bangalore’s </a:t>
            </a:r>
            <a:r>
              <a:rPr lang="en-IN" dirty="0" err="1" smtClean="0"/>
              <a:t>Belhalli</a:t>
            </a:r>
            <a:r>
              <a:rPr lang="en-IN" dirty="0" smtClean="0"/>
              <a:t> quarry is approached by a newly metalled road</a:t>
            </a:r>
            <a:endParaRPr lang="en-IN" dirty="0"/>
          </a:p>
        </p:txBody>
      </p:sp>
      <p:pic>
        <p:nvPicPr>
          <p:cNvPr id="53250" name="Picture 2" descr="E:\DCIM\102CANON\IMG_08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</a:t>
            </a:fld>
            <a:endParaRPr lang="en-I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There are many dangerous overhangs</a:t>
            </a:r>
            <a:endParaRPr lang="en-IN" dirty="0"/>
          </a:p>
        </p:txBody>
      </p:sp>
      <p:pic>
        <p:nvPicPr>
          <p:cNvPr id="22530" name="Picture 2" descr="E:\DCIM\102CANON\IMG_0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20</a:t>
            </a:fld>
            <a:endParaRPr lang="en-I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And faces of loose fractured rock</a:t>
            </a:r>
            <a:endParaRPr lang="en-IN" dirty="0"/>
          </a:p>
        </p:txBody>
      </p:sp>
      <p:pic>
        <p:nvPicPr>
          <p:cNvPr id="23554" name="Picture 2" descr="E:\DCIM\102CANON\IMG_0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Fallen rock will create problems for effective waterproof lining of the quarry</a:t>
            </a:r>
            <a:endParaRPr lang="en-IN" dirty="0"/>
          </a:p>
        </p:txBody>
      </p:sp>
      <p:pic>
        <p:nvPicPr>
          <p:cNvPr id="16386" name="Picture 2" descr="E:\DCIM\102CANON\IMG_07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22</a:t>
            </a:fld>
            <a:endParaRPr lang="en-I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Loose rocks lying inside need removal</a:t>
            </a:r>
            <a:endParaRPr lang="en-IN" dirty="0"/>
          </a:p>
        </p:txBody>
      </p:sp>
      <p:pic>
        <p:nvPicPr>
          <p:cNvPr id="15362" name="Picture 2" descr="E:\DCIM\102CANON\IMG_0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Rocks on the surface also need removal</a:t>
            </a:r>
            <a:endParaRPr lang="en-IN" dirty="0"/>
          </a:p>
        </p:txBody>
      </p:sp>
      <p:pic>
        <p:nvPicPr>
          <p:cNvPr id="46082" name="Picture 2" descr="E:\DCIM\102CANON\IMG_0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To improve access to the quarry</a:t>
            </a:r>
            <a:endParaRPr lang="en-IN" dirty="0"/>
          </a:p>
        </p:txBody>
      </p:sp>
      <p:pic>
        <p:nvPicPr>
          <p:cNvPr id="47106" name="Picture 2" descr="E:\DCIM\102CANON\IMG_08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25</a:t>
            </a:fld>
            <a:endParaRPr lang="en-I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To widen the approach road</a:t>
            </a:r>
            <a:endParaRPr lang="en-IN" dirty="0"/>
          </a:p>
        </p:txBody>
      </p:sp>
      <p:pic>
        <p:nvPicPr>
          <p:cNvPr id="51202" name="Picture 2" descr="E:\DCIM\102CANON\IMG_0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26</a:t>
            </a:fld>
            <a:endParaRPr lang="en-I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And create more open space</a:t>
            </a:r>
            <a:endParaRPr lang="en-IN" dirty="0"/>
          </a:p>
        </p:txBody>
      </p:sp>
      <p:pic>
        <p:nvPicPr>
          <p:cNvPr id="48130" name="Picture 2" descr="E:\DCIM\102CANON\IMG_0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27</a:t>
            </a:fld>
            <a:endParaRPr lang="en-I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where mixed waste can be stabilised in windrows before filling into the quarry.</a:t>
            </a:r>
            <a:endParaRPr lang="en-IN" dirty="0"/>
          </a:p>
        </p:txBody>
      </p:sp>
      <p:pic>
        <p:nvPicPr>
          <p:cNvPr id="50178" name="Picture 2" descr="E:\DCIM\102CANON\IMG_08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1683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The existing crusher should be given temporary permission to operate for another 6-12 months to clear all this.</a:t>
            </a:r>
            <a:endParaRPr lang="en-IN" dirty="0"/>
          </a:p>
        </p:txBody>
      </p:sp>
      <p:pic>
        <p:nvPicPr>
          <p:cNvPr id="52226" name="Picture 2" descr="E:\DCIM\102CANON\IMG_0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132856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29</a:t>
            </a:fld>
            <a:endParaRPr lang="en-I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so that compactors can unload mixed waste into an unlined quarry, permanently polluting groundwater for decades !</a:t>
            </a:r>
            <a:endParaRPr lang="en-IN" dirty="0"/>
          </a:p>
        </p:txBody>
      </p:sp>
      <p:pic>
        <p:nvPicPr>
          <p:cNvPr id="26626" name="Picture 2" descr="E:\DCIM\102CANON\IMG_0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3</a:t>
            </a:fld>
            <a:endParaRPr lang="en-IN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There is an existing pool 60ft deep (measured) unused by locals</a:t>
            </a:r>
            <a:endParaRPr lang="en-IN" dirty="0"/>
          </a:p>
        </p:txBody>
      </p:sp>
      <p:pic>
        <p:nvPicPr>
          <p:cNvPr id="34818" name="Picture 2" descr="E:\DCIM\102CANON\IMG_0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30</a:t>
            </a:fld>
            <a:endParaRPr lang="en-IN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which is tempting for summer swimmers who drown here.</a:t>
            </a:r>
            <a:endParaRPr lang="en-IN" dirty="0"/>
          </a:p>
        </p:txBody>
      </p:sp>
      <p:pic>
        <p:nvPicPr>
          <p:cNvPr id="35842" name="Picture 2" descr="E:\DCIM\102CANON\IMG_0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31</a:t>
            </a:fld>
            <a:endParaRPr lang="en-IN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This pit is clearly waterproof and needs no lining </a:t>
            </a:r>
            <a:r>
              <a:rPr lang="en-IN" dirty="0" err="1" smtClean="0"/>
              <a:t>upto</a:t>
            </a:r>
            <a:r>
              <a:rPr lang="en-IN" dirty="0" smtClean="0"/>
              <a:t> the waterline.</a:t>
            </a:r>
            <a:endParaRPr lang="en-IN" dirty="0"/>
          </a:p>
        </p:txBody>
      </p:sp>
      <p:pic>
        <p:nvPicPr>
          <p:cNvPr id="33794" name="Picture 2" descr="E:\DCIM\102CANON\IMG_08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32</a:t>
            </a:fld>
            <a:endParaRPr lang="en-IN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The deep pool if needed can be drained into this porous pit with no pollution.</a:t>
            </a:r>
            <a:endParaRPr lang="en-IN" dirty="0"/>
          </a:p>
        </p:txBody>
      </p:sp>
      <p:pic>
        <p:nvPicPr>
          <p:cNvPr id="19458" name="Picture 2" descr="E:\DCIM\102CANON\IMG_07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8769152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With mixed waste dumped on an unlined floor, the quarry is being partly lined</a:t>
            </a:r>
            <a:endParaRPr lang="en-IN" dirty="0"/>
          </a:p>
        </p:txBody>
      </p:sp>
      <p:pic>
        <p:nvPicPr>
          <p:cNvPr id="41986" name="Picture 2" descr="E:\DCIM\102CANON\IMG_0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4</a:t>
            </a:fld>
            <a:endParaRPr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The quarry is being partly lined with porous white fabric</a:t>
            </a:r>
            <a:endParaRPr lang="en-IN" dirty="0"/>
          </a:p>
        </p:txBody>
      </p:sp>
      <p:pic>
        <p:nvPicPr>
          <p:cNvPr id="24578" name="Picture 2" descr="E:\DCIM\102CANON\IMG_0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5</a:t>
            </a:fld>
            <a:endParaRPr lang="en-I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Covered with overlapping black plastic   without waterproof welded seams</a:t>
            </a:r>
            <a:endParaRPr lang="en-IN" dirty="0"/>
          </a:p>
        </p:txBody>
      </p:sp>
      <p:pic>
        <p:nvPicPr>
          <p:cNvPr id="31746" name="Picture 2" descr="E:\DCIM\102CANON\IMG_0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6</a:t>
            </a:fld>
            <a:endParaRPr lang="en-I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The plastic rolls are draped over the edge of the </a:t>
            </a:r>
            <a:r>
              <a:rPr lang="en-IN" dirty="0" err="1" smtClean="0"/>
              <a:t>quarrypit</a:t>
            </a:r>
            <a:endParaRPr lang="en-IN" dirty="0"/>
          </a:p>
        </p:txBody>
      </p:sp>
      <p:pic>
        <p:nvPicPr>
          <p:cNvPr id="1026" name="Picture 2" descr="E:\DCIM\102CANON\IMG_07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7</a:t>
            </a:fld>
            <a:endParaRPr lang="en-IN"/>
          </a:p>
        </p:txBody>
      </p:sp>
      <p:pic>
        <p:nvPicPr>
          <p:cNvPr id="6" name="Picture 2" descr="E:\DCIM\102CANON\IMG_08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In token fashion without proper overlap.</a:t>
            </a:r>
            <a:endParaRPr lang="en-IN" dirty="0"/>
          </a:p>
        </p:txBody>
      </p:sp>
      <p:pic>
        <p:nvPicPr>
          <p:cNvPr id="2050" name="Picture 2" descr="E:\DCIM\102CANON\IMG_0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8</a:t>
            </a:fld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0304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Mixed waste spread on the unlined quarry floor is covered with soil which serves no purpose.</a:t>
            </a:r>
            <a:endParaRPr lang="en-IN" dirty="0"/>
          </a:p>
        </p:txBody>
      </p:sp>
      <p:pic>
        <p:nvPicPr>
          <p:cNvPr id="3074" name="Picture 2" descr="E:\DCIM\102CANON\IMG_0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7"/>
            <a:ext cx="6034617" cy="5085184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F0EA-1400-42F8-927F-4F8D9F447CE9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385</Words>
  <Application>Microsoft Office PowerPoint</Application>
  <PresentationFormat>On-screen Show (4:3)</PresentationFormat>
  <Paragraphs>70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Mixed waste dumping in Belhalli quarry pits, Bangalore </vt:lpstr>
      <vt:lpstr>Bangalore’s Belhalli quarry is approached by a newly metalled road</vt:lpstr>
      <vt:lpstr>so that compactors can unload mixed waste into an unlined quarry, permanently polluting groundwater for decades !</vt:lpstr>
      <vt:lpstr>With mixed waste dumped on an unlined floor, the quarry is being partly lined</vt:lpstr>
      <vt:lpstr>The quarry is being partly lined with porous white fabric</vt:lpstr>
      <vt:lpstr>Covered with overlapping black plastic   without waterproof welded seams</vt:lpstr>
      <vt:lpstr>The plastic rolls are draped over the edge of the quarrypit</vt:lpstr>
      <vt:lpstr>In token fashion without proper overlap.</vt:lpstr>
      <vt:lpstr>Mixed waste spread on the unlined quarry floor is covered with soil which serves no purpose.</vt:lpstr>
      <vt:lpstr>Using coarse organics as cover would help compost the dumped waste and make later biomining easier.</vt:lpstr>
      <vt:lpstr>Plastic is also draped in deep pockets on the quarry floor.</vt:lpstr>
      <vt:lpstr>The weak plastic is easily  punctured in many places, with some big holes </vt:lpstr>
      <vt:lpstr>Shot-creting over weldmesh is being done along the bottom wall of the quarry</vt:lpstr>
      <vt:lpstr>Continuously for a few feet</vt:lpstr>
      <vt:lpstr>Without first removing fractured rock</vt:lpstr>
      <vt:lpstr>The loose upper rock is most dangerous</vt:lpstr>
      <vt:lpstr>As fractured giant boulders</vt:lpstr>
      <vt:lpstr> can fall any time</vt:lpstr>
      <vt:lpstr>Rocks falling onto the quarry floor.</vt:lpstr>
      <vt:lpstr>There are many dangerous overhangs</vt:lpstr>
      <vt:lpstr>And faces of loose fractured rock</vt:lpstr>
      <vt:lpstr>Fallen rock will create problems for effective waterproof lining of the quarry</vt:lpstr>
      <vt:lpstr>Loose rocks lying inside need removal</vt:lpstr>
      <vt:lpstr>Rocks on the surface also need removal</vt:lpstr>
      <vt:lpstr>To improve access to the quarry</vt:lpstr>
      <vt:lpstr>To widen the approach road</vt:lpstr>
      <vt:lpstr>And create more open space</vt:lpstr>
      <vt:lpstr>where mixed waste can be stabilised in windrows before filling into the quarry.</vt:lpstr>
      <vt:lpstr>The existing crusher should be given temporary permission to operate for another 6-12 months to clear all this.</vt:lpstr>
      <vt:lpstr>There is an existing pool 60ft deep (measured) unused by locals</vt:lpstr>
      <vt:lpstr>which is tempting for summer swimmers who drown here.</vt:lpstr>
      <vt:lpstr>This pit is clearly waterproof and needs no lining upto the waterline.</vt:lpstr>
      <vt:lpstr>The deep pool if needed can be drained into this porous pit with no pollution.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 waste dumping in Belhalli quarry pits</dc:title>
  <dc:creator>Almitra</dc:creator>
  <cp:lastModifiedBy>Almitra</cp:lastModifiedBy>
  <cp:revision>31</cp:revision>
  <dcterms:created xsi:type="dcterms:W3CDTF">2016-05-11T07:12:29Z</dcterms:created>
  <dcterms:modified xsi:type="dcterms:W3CDTF">2016-05-17T06:05:44Z</dcterms:modified>
</cp:coreProperties>
</file>